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5" autoAdjust="0"/>
    <p:restoredTop sz="94660"/>
  </p:normalViewPr>
  <p:slideViewPr>
    <p:cSldViewPr>
      <p:cViewPr varScale="1">
        <p:scale>
          <a:sx n="76" d="100"/>
          <a:sy n="76" d="100"/>
        </p:scale>
        <p:origin x="-97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AF8FB"/>
              </a:clrFrom>
              <a:clrTo>
                <a:srgbClr val="FAF8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650" y="5876925"/>
            <a:ext cx="11811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455E-CA3C-4F1A-9CD3-7989C8465E5D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4D4E4-5E1F-41A6-ACA4-F0853A78D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8AB7E-2A48-4870-832B-67ADF9E7039C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A2568-FF64-4A05-BDB3-685F5F642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CAF5D-4B97-4475-A94D-6D664E81750B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DF479-C22F-4BD8-80D0-09ABCC0BBB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9F7FA"/>
              </a:clrFrom>
              <a:clrTo>
                <a:srgbClr val="F9F7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78738" y="5876925"/>
            <a:ext cx="11811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C2C7-755F-4533-BD32-69B6A7666FAD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6957E-D1F5-42F8-8870-A1109E0CD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7A63-4708-466B-86C4-EA6081379359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DED3-021C-4015-B101-FF4C98758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00CA-55A3-4827-A2E0-936DECBD2294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4563-3E50-4552-80B2-12924CBE2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93002-0F58-48D6-8C83-FD72BAB21EC1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4760-E7BB-42E8-B79E-1228227DD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22C59-4906-444E-BF99-49EF55C5D65E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DCA03-E097-468E-9C05-337C9B3CA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D9192-2460-43B4-B330-D5DDF316C1CD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06FCE-95CC-4BCC-874C-4CAF9EC26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F27CF-4B01-4E8A-A687-64BA4CC1783A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B5CC9-5F58-49B1-9175-1A7C584A5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70AE4-7FDB-4B6E-A92E-08940BA87C03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DCCC-AA00-4DB4-8037-25069B579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63E961-5140-4FF7-B669-F02B4E298067}" type="datetimeFigureOut">
              <a:rPr lang="ru-RU"/>
              <a:pPr>
                <a:defRPr/>
              </a:pPr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32AC46-C851-4E10-BFA2-46FC53E57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ransition spd="slow" advClick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g0.liveinternet.ru/images/attach/c/6/89/855/89855606_92979.png" TargetMode="External"/><Relationship Id="rId3" Type="http://schemas.openxmlformats.org/officeDocument/2006/relationships/hyperlink" Target="http://fotooboi.by/uploads/gallery/100/1369320596_prostokw2.JPG" TargetMode="External"/><Relationship Id="rId7" Type="http://schemas.openxmlformats.org/officeDocument/2006/relationships/hyperlink" Target="http://prodota.ru/forum/uploads/profile/photo-154293.png?_r=1377903616" TargetMode="External"/><Relationship Id="rId2" Type="http://schemas.openxmlformats.org/officeDocument/2006/relationships/hyperlink" Target="http://www.sunhome.ru/UsersGallery/wallpapers/24/717254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atic.diary.ru/userdir/1/3/3/4/1334115/63457536.jpg" TargetMode="External"/><Relationship Id="rId11" Type="http://schemas.openxmlformats.org/officeDocument/2006/relationships/hyperlink" Target="http://www.kmame.net/uploads_user/1000/103/84.jpg" TargetMode="External"/><Relationship Id="rId5" Type="http://schemas.openxmlformats.org/officeDocument/2006/relationships/hyperlink" Target="http://multkadr.at.ua/_ld/4/23453351.jpg" TargetMode="External"/><Relationship Id="rId10" Type="http://schemas.openxmlformats.org/officeDocument/2006/relationships/hyperlink" Target="http://&#1088;&#1086;&#1089;&#1087;&#1080;&#1089;&#1100;-&#1076;&#1077;&#1090;&#1089;&#1082;&#1086;&#1081;-&#1082;&#1086;&#1084;&#1085;&#1072;&#1090;&#1099;.&#1088;&#1092;/images/stories/primers/foni/BkmsOaiTt5.jpg" TargetMode="External"/><Relationship Id="rId4" Type="http://schemas.openxmlformats.org/officeDocument/2006/relationships/hyperlink" Target="http://zaikinmir.ru/kartinki/gallery/kot-matroskin/kot-matroskin-kartinki-6-prostokvashino.png" TargetMode="External"/><Relationship Id="rId9" Type="http://schemas.openxmlformats.org/officeDocument/2006/relationships/hyperlink" Target="http://crosti.ru/patterns/00/00/04/e7f64cda04/picture_mirror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4438" y="5362575"/>
            <a:ext cx="4527550" cy="13176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Носова Ольга Михайловна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учитель начальных классов МОУ СОШ № 11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 с углубленным изучением отдельных предметов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Курского муниципального  района    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Ставропольского </a:t>
            </a:r>
            <a:r>
              <a:rPr lang="ru-RU" sz="1400" dirty="0" smtClean="0">
                <a:solidFill>
                  <a:schemeClr val="tx1"/>
                </a:solidFill>
              </a:rPr>
              <a:t>края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 flipH="1">
            <a:off x="1763713" y="836613"/>
            <a:ext cx="4824412" cy="143986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Гимнастика для глаз</a:t>
            </a:r>
            <a:br>
              <a:rPr lang="ru-RU" sz="3600" b="1" dirty="0"/>
            </a:br>
            <a:r>
              <a:rPr lang="ru-RU" sz="3600" b="1" dirty="0"/>
              <a:t>«В Простоквашино»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416800" y="6165850"/>
            <a:ext cx="1727200" cy="452438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Управляющая кнопка: сведения 5">
            <a:hlinkClick r:id="" action="ppaction://hlinkshowjump?jump=lastslide" highlightClick="1"/>
          </p:cNvPr>
          <p:cNvSpPr/>
          <p:nvPr/>
        </p:nvSpPr>
        <p:spPr>
          <a:xfrm>
            <a:off x="8145463" y="404813"/>
            <a:ext cx="603250" cy="64770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250825" y="6021388"/>
            <a:ext cx="1728788" cy="503237"/>
          </a:xfrm>
          <a:prstGeom prst="actionButtonBlan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</a:rPr>
              <a:t>ВЫХОД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750" y="4508500"/>
            <a:ext cx="216693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333375"/>
            <a:ext cx="145732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9013" y="973138"/>
            <a:ext cx="2917825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438" y="1938338"/>
            <a:ext cx="24384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3525" y="3792538"/>
            <a:ext cx="2449513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225" y="1268413"/>
            <a:ext cx="19875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100392" y="6172200"/>
            <a:ext cx="720080" cy="50405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2763" y="188913"/>
            <a:ext cx="38163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sndAc>
      <p:stSnd>
        <p:snd r:embed="rId2" name="дружб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1.48148E-6 C -0.00208 -0.00903 -0.00503 -0.01852 -0.0092 -0.02546 C -0.01302 -0.04329 -0.00764 -0.02129 -0.01389 -0.03634 C -0.01458 -0.03842 -0.01424 -0.0412 -0.01528 -0.04329 C -0.01701 -0.04676 -0.01979 -0.04884 -0.02135 -0.05208 C -0.0283 -0.06759 -0.02483 -0.06157 -0.03038 -0.07014 C -0.03212 -0.07754 -0.03264 -0.08264 -0.03663 -0.08819 C -0.03941 -0.10208 -0.04479 -0.11643 -0.05174 -0.12685 C -0.05226 -0.1287 -0.05226 -0.13148 -0.05312 -0.13333 C -0.05486 -0.1368 -0.05937 -0.14259 -0.05937 -0.14236 C -0.06198 -0.15463 -0.06788 -0.1625 -0.07292 -0.17176 C -0.07795 -0.18079 -0.08316 -0.19259 -0.08976 -0.19861 C -0.0967 -0.21435 -0.09219 -0.21065 -0.10035 -0.21435 C -0.10417 -0.22037 -0.10816 -0.22569 -0.1125 -0.23032 C -0.11528 -0.23356 -0.11858 -0.23634 -0.12153 -0.23958 C -0.12309 -0.24097 -0.12604 -0.24398 -0.12604 -0.24375 C -0.13455 -0.26342 -0.12326 -0.24051 -0.13368 -0.25278 C -0.14392 -0.26504 -0.12917 -0.25602 -0.14132 -0.26227 C -0.14167 -0.26412 -0.14167 -0.2669 -0.14288 -0.26852 C -0.14392 -0.27037 -0.14601 -0.26991 -0.14722 -0.27106 C -0.15243 -0.27569 -0.15746 -0.28333 -0.1625 -0.28912 C -0.16771 -0.29537 -0.16632 -0.2993 -0.17326 -0.30231 C -0.17899 -0.3118 -0.17292 -0.30347 -0.18073 -0.30926 C -0.18229 -0.31042 -0.18385 -0.31204 -0.18524 -0.31366 C -0.18628 -0.31504 -0.18715 -0.31736 -0.18837 -0.31829 C -0.2033 -0.32963 -0.22101 -0.33148 -0.23698 -0.33634 C -0.28316 -0.34977 -0.33021 -0.35092 -0.37656 -0.36134 C -0.39392 -0.37014 -0.41458 -0.36991 -0.43264 -0.37245 C -0.4816 -0.37917 -0.53073 -0.38032 -0.57986 -0.38379 C -0.63351 -0.39398 -0.69114 -0.39097 -0.74531 -0.39282 C -0.76614 -0.39398 -0.78125 -0.39282 -0.80139 -0.39282 " pathEditMode="relative" rAng="0" ptsTypes="ffffffffffffffffffffffffffffffA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6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5156 -0.00093 C 0.06007 -0.01227 0.06823 -0.02222 0.07969 -0.02685 C 0.09045 -0.03704 0.08524 -0.03403 0.09375 -0.03773 C 0.09774 -0.04329 0.10191 -0.04329 0.10555 -0.04861 C 0.11701 -0.06181 0.10885 -0.05741 0.11875 -0.06157 C 0.12344 -0.07153 0.12413 -0.06667 0.12951 -0.07454 C 0.13646 -0.06065 0.13698 -0.04329 0.14375 -0.02917 C 0.14531 -0.02199 0.1467 -0.01482 0.14844 -0.00741 C 0.15035 0.00972 0.15139 0.02755 0.15451 0.04444 C 0.15503 0.07176 0.15503 0.09931 0.15625 0.12662 C 0.1566 0.13472 0.15937 0.15046 0.15937 0.15069 C 0.16146 0.1463 0.16337 0.14167 0.16545 0.1375 C 0.16753 0.1331 0.1717 0.13241 0.17482 0.12893 C 0.18003 0.12153 0.18646 0.1169 0.19357 0.11366 C 0.19826 0.10926 0.20226 0.10764 0.20764 0.10486 C 0.21788 0.09051 0.21198 0.09676 0.22482 0.08565 C 0.22587 0.08403 0.22778 0.08079 0.22951 0.07893 C 0.23472 0.07338 0.24097 0.0669 0.24583 0.06157 C 0.25104 0.05278 0.25642 0.04699 0.26215 0.04005 C 0.26857 0.03218 0.27344 0.02037 0.28055 0.01412 C 0.28837 -0.00139 0.28437 0.00463 0.29184 -0.00532 C 0.29236 -0.00741 0.29288 -0.01412 0.2934 -0.01181 C 0.29479 -0.00486 0.29427 0.00255 0.29496 0.00995 C 0.29618 0.02268 0.29739 0.03611 0.29965 0.04884 C 0.30416 0.07384 0.30937 0.09792 0.31528 0.12222 C 0.31597 0.12477 0.31753 0.12639 0.3184 0.12893 C 0.32031 0.13518 0.32153 0.14167 0.32309 0.14815 C 0.32569 0.15856 0.32916 0.16991 0.3309 0.18079 C 0.33142 0.18356 0.3316 0.18657 0.33229 0.18935 C 0.33333 0.19375 0.33559 0.20231 0.33559 0.20255 C 0.33889 0.23495 0.33646 0.22315 0.3401 0.23912 C 0.34844 0.23681 0.35573 0.23518 0.36198 0.22616 C 0.3651 0.22199 0.36753 0.21643 0.37135 0.21319 C 0.37448 0.21018 0.38073 0.20463 0.38073 0.20486 C 0.38923 0.18681 0.37812 0.20718 0.38854 0.19583 C 0.38993 0.19421 0.3901 0.19097 0.39166 0.18935 C 0.39462 0.18611 0.39791 0.18356 0.40104 0.18079 C 0.40868 0.17361 0.40312 0.17569 0.40885 0.16782 C 0.41319 0.16181 0.41458 0.16412 0.41962 0.15903 C 0.42153 0.15718 0.42274 0.15463 0.42448 0.15255 C 0.42882 0.14745 0.43038 0.14792 0.43541 0.14398 C 0.44878 0.13264 0.43993 0.13773 0.4493 0.1331 C 0.45052 0.13171 0.45121 0.12986 0.4526 0.12893 C 0.45382 0.12778 0.45573 0.12801 0.45712 0.12662 C 0.46111 0.12222 0.46389 0.11551 0.46823 0.11157 C 0.47222 0.10741 0.47552 0.1037 0.47899 0.09838 C 0.48403 0.11991 0.48837 0.1412 0.49149 0.16343 C 0.49357 0.17639 0.49739 0.18912 0.4993 0.20231 C 0.49878 0.22616 0.49878 0.24977 0.49774 0.27384 C 0.49757 0.27593 0.49444 0.27917 0.49618 0.28032 C 0.50191 0.28426 0.51285 0.2713 0.51805 0.26944 C 0.52465 0.26713 0.53837 0.26528 0.53837 0.26551 C 0.55052 0.25926 0.54427 0.26134 0.55694 0.25856 C 0.56701 0.25417 0.57673 0.25 0.58663 0.2456 C 0.58732 0.24514 0.59496 0.2419 0.59601 0.2412 C 0.60521 0.23426 0.61406 0.22616 0.62413 0.22199 C 0.6276 0.2169 0.63003 0.21157 0.63333 0.20648 C 0.63611 0.19606 0.63559 0.19329 0.64288 0.20023 C 0.64896 0.21296 0.65538 0.22616 0.66319 0.23704 C 0.66476 0.24444 0.66684 0.24884 0.67101 0.2544 C 0.67482 0.27083 0.67795 0.28495 0.68489 0.29977 C 0.68594 0.30185 0.68698 0.30393 0.68802 0.30625 C 0.68889 0.30856 0.69114 0.31273 0.69114 0.31296 C 0.68871 0.32315 0.68489 0.32222 0.67864 0.32778 C 0.67743 0.32893 0.67691 0.33148 0.67552 0.33218 C 0.67153 0.33426 0.66319 0.33634 0.66319 0.33657 C 0.65069 0.34514 0.63472 0.34699 0.62083 0.34954 C 0.60486 0.35764 0.58941 0.3669 0.57413 0.37755 C 0.56771 0.38218 0.57135 0.38102 0.56632 0.38611 C 0.56337 0.38935 0.55694 0.39491 0.55694 0.39514 C 0.55607 0.39676 0.5533 0.39861 0.55382 0.40139 C 0.55503 0.40579 0.5592 0.40856 0.5618 0.41204 C 0.56267 0.41366 0.56354 0.41551 0.56476 0.41667 C 0.5691 0.42014 0.57448 0.42106 0.57882 0.42523 C 0.58333 0.42917 0.5908 0.43912 0.59601 0.44259 C 0.59896 0.44468 0.60208 0.44514 0.60521 0.44676 C 0.61024 0.45347 0.61562 0.45903 0.62257 0.46181 C 0.62604 0.46968 0.62882 0.47199 0.63507 0.475 C 0.64062 0.48241 0.6467 0.48518 0.65364 0.49005 C 0.66146 0.4956 0.66944 0.50139 0.67708 0.50741 C 0.6842 0.51296 0.69114 0.52338 0.69878 0.52662 C 0.71285 0.52384 0.72517 0.51829 0.73941 0.51574 C 0.75573 0.50903 0.77118 0.50486 0.78785 0.50093 C 0.79601 0.49676 0.80434 0.49514 0.81285 0.49236 C 0.80955 0.51088 0.8026 0.53079 0.79253 0.54421 C 0.79045 0.55255 0.7875 0.56181 0.78316 0.56806 C 0.77969 0.58194 0.77361 0.59468 0.76753 0.60694 C 0.76458 0.61319 0.76562 0.61852 0.76128 0.62384 C 0.75694 0.64352 0.76337 0.61667 0.75677 0.63727 C 0.75087 0.65509 0.75677 0.64537 0.75035 0.65463 C 0.74791 0.66458 0.7467 0.67176 0.74253 0.68056 C 0.73854 0.69861 0.73541 0.71597 0.73333 0.73472 C 0.73038 0.72292 0.72396 0.71319 0.71771 0.70417 C 0.71458 0.69236 0.7066 0.68079 0.70052 0.67176 C 0.69844 0.66366 0.69635 0.66134 0.69114 0.65648 C 0.68785 0.64236 0.69236 0.65648 0.68489 0.64815 C 0.68351 0.64653 0.68333 0.64329 0.68177 0.64143 C 0.67847 0.6375 0.66927 0.62847 0.66458 0.62639 C 0.65764 0.62014 0.65069 0.61481 0.64288 0.61134 C 0.62465 0.58472 0.5934 0.58843 0.56944 0.58518 C 0.56319 0.57685 0.56875 0.58565 0.56476 0.57431 C 0.56232 0.56806 0.55833 0.56319 0.55538 0.55718 C 0.5533 0.54722 0.54739 0.54074 0.54444 0.53102 C 0.53923 0.51458 0.53472 0.49861 0.52708 0.48333 C 0.52413 0.46944 0.51614 0.45509 0.50712 0.44676 C 0.50139 0.43565 0.49357 0.42083 0.48368 0.41667 C 0.47847 0.40625 0.47344 0.40393 0.46493 0.40139 C 0.45156 0.4044 0.45156 0.40579 0.44149 0.41667 C 0.43854 0.41968 0.43541 0.42199 0.43229 0.42523 C 0.43055 0.42662 0.4276 0.42917 0.4276 0.4294 C 0.42378 0.43727 0.42031 0.4463 0.41788 0.45532 C 0.40416 0.44236 0.39357 0.42199 0.37916 0.41018 C 0.37239 0.4044 0.36302 0.40278 0.35573 0.39931 C 0.33906 0.39097 0.32517 0.38634 0.30746 0.38426 C 0.2901 0.38542 0.28576 0.38495 0.27153 0.38843 C 0.26614 0.38958 0.2559 0.39491 0.2559 0.39514 C 0.25017 0.40278 0.24323 0.4037 0.23732 0.41204 C 0.22969 0.42268 0.23281 0.41852 0.22569 0.42523 C 0.22361 0.43657 0.22552 0.43009 0.21857 0.44468 C 0.21753 0.44676 0.21528 0.45093 0.21528 0.45116 C 0.21267 0.46065 0.20937 0.46852 0.20538 0.47708 C 0.20243 0.4875 0.20069 0.50046 0.19826 0.51181 C 0.19514 0.49954 0.19514 0.48773 0.19357 0.475 C 0.18941 0.44005 0.17639 0.38449 0.15451 0.36458 C 0.14913 0.35278 0.13993 0.34815 0.13281 0.33866 C 0.11597 0.31713 0.09028 0.3125 0.06823 0.30856 C 0.05677 0.30255 0.04184 0.30116 0.03142 0.31273 C 0.02673 0.31782 0.02587 0.32199 0.02187 0.33009 C 0.02101 0.33218 0.01892 0.33634 0.01892 0.33657 C 0.01319 0.32477 0.01736 0.33472 0.01423 0.31481 C 0.01267 0.30532 0.00833 0.29815 0.00642 0.28889 C 0.00416 0.27801 0.00295 0.26435 -0.00295 0.25648 C -0.00556 0.24468 -0.01233 0.23634 -0.01702 0.22616 C -0.02188 0.21597 -0.02483 0.20486 -0.0309 0.19583 C -0.03386 0.18449 -0.04063 0.17963 -0.04809 0.17407 " pathEditMode="relative" rAng="0" ptsTypes="ffffffffffffffffffffffffffffffffffffffffffffffffffffffffffffffffffffffffffffffffffffffffffffffffffffffffffffffffffffffffffffffffffffffA">
                                      <p:cBhvr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73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4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27778E-6 3.33333E-6 C -0.0014 0.0044 -0.00157 0.00926 -0.00348 0.01319 C -0.00643 0.02014 -0.01286 0.02685 -0.01668 0.03333 C -0.02119 0.04074 -0.02553 0.04815 -0.03004 0.05555 C -0.03126 0.05764 -0.03178 0.06041 -0.03334 0.06203 C -0.03473 0.06342 -0.03681 0.06319 -0.03838 0.06435 C -0.04185 0.0669 -0.04567 0.06921 -0.04845 0.07315 C -0.04949 0.07477 -0.05036 0.07662 -0.05174 0.07777 C -0.05556 0.08078 -0.06233 0.08264 -0.06668 0.08426 C -0.08473 0.09097 -0.104 0.0919 -0.12171 0.1 C -0.14515 0.09884 -0.16876 0.0993 -0.19168 0.09328 C -0.204 0.09004 -0.21633 0.0831 -0.22831 0.07777 C -0.23716 0.07384 -0.24619 0.07083 -0.25504 0.06666 C -0.28456 0.05301 -0.25313 0.06736 -0.26997 0.05995 C -0.27171 0.05926 -0.27501 0.05764 -0.27501 0.05764 C -0.28091 0.04977 -0.28404 0.05092 -0.29011 0.04444 C -0.29133 0.04305 -0.2922 0.0412 -0.29341 0.03981 C -0.29654 0.03657 -0.30001 0.03402 -0.30331 0.03102 C -0.30626 0.02847 -0.30713 0.02245 -0.31008 0.0199 C -0.31303 0.01736 -0.31997 0.01551 -0.31997 0.01551 C -0.32709 0.00648 -0.3356 -0.00486 -0.34497 -0.00903 C -0.35001 -0.01135 -0.36008 -0.01574 -0.36008 -0.01574 C -0.36372 -0.01042 -0.36477 -0.00533 -0.36841 3.33333E-6 C -0.37084 0.00972 -0.37449 0.01713 -0.37674 0.02662 C -0.38143 0.0456 -0.38508 0.06551 -0.39011 0.08426 C -0.39063 0.08958 -0.39168 0.09467 -0.39168 0.1 C -0.39168 0.17754 -0.39358 0.20694 -0.37831 0.26875 C -0.37674 0.27546 -0.37622 0.28287 -0.37345 0.28889 C -0.37067 0.29514 -0.3665 0.30023 -0.36338 0.30648 C -0.36233 0.30856 -0.36268 0.31134 -0.36164 0.31319 C -0.35938 0.3169 -0.35591 0.31875 -0.35331 0.32222 C -0.34949 0.33819 -0.35539 0.3169 -0.34497 0.33773 C -0.33751 0.35277 -0.34115 0.34699 -0.33508 0.35555 C -0.33265 0.36458 -0.32848 0.37222 -0.32171 0.37546 C -0.31407 0.39074 -0.31893 0.38727 -0.31008 0.39097 C -0.30105 0.40926 -0.31286 0.38819 -0.30174 0.4 C -0.30018 0.40162 -0.30001 0.40486 -0.29845 0.40648 C -0.29463 0.41065 -0.28768 0.41227 -0.28334 0.41551 C -0.27813 0.41944 -0.27345 0.4243 -0.26841 0.4287 C -0.26546 0.43125 -0.26164 0.43171 -0.25834 0.43333 C -0.25643 0.43426 -0.25522 0.43657 -0.25331 0.43773 C -0.24185 0.44444 -0.22883 0.44838 -0.21668 0.45092 C -0.20313 0.45717 -0.18733 0.45648 -0.17345 0.45764 C -0.15626 0.45694 -0.1389 0.45671 -0.12171 0.45555 C -0.10973 0.45486 -0.10886 0.45347 -0.09845 0.44884 C -0.09515 0.44722 -0.08838 0.44444 -0.08838 0.44444 C -0.08733 0.44282 -0.08629 0.4412 -0.08508 0.43981 C -0.08195 0.43657 -0.07779 0.43472 -0.07501 0.43102 C -0.06858 0.42245 -0.07188 0.42615 -0.06511 0.4199 C -0.06077 0.41134 -0.05713 0.40277 -0.05174 0.39537 C -0.04723 0.37824 -0.05348 0.40023 -0.04671 0.38217 C -0.04289 0.37199 -0.04306 0.35833 -0.03838 0.34884 C -0.03733 0.34652 -0.03595 0.34444 -0.03508 0.34213 C -0.0323 0.33495 -0.03195 0.32893 -0.02831 0.32222 C -0.02727 0.31782 -0.02692 0.31273 -0.02501 0.30879 C -0.02275 0.3044 -0.0198 0.30046 -0.01841 0.29537 C -0.0165 0.28819 -0.01598 0.2831 -0.01164 0.27777 C -0.01025 0.26944 -0.00886 0.26134 -0.00678 0.25324 C -0.00626 0.24815 -0.00747 0.2419 -0.00504 0.23773 C -0.00383 0.23565 -0.00261 0.24213 -0.00174 0.24444 C 0.00086 0.25162 0.00051 0.25625 0.00503 0.26203 C 0.00676 0.27222 0.0078 0.28148 0.01336 0.28889 C 0.01683 0.30347 0.02308 0.31527 0.02829 0.3287 C 0.03176 0.33819 0.03228 0.34537 0.03819 0.35324 C 0.0401 0.36088 0.04235 0.36551 0.04669 0.37106 C 0.05051 0.3875 0.04478 0.36852 0.05312 0.38217 C 0.06284 0.39791 0.04565 0.38032 0.05971 0.39328 C 0.06284 0.40509 0.06006 0.39861 0.07152 0.40879 C 0.08055 0.41666 0.08749 0.42824 0.09669 0.43541 C 0.09982 0.43796 0.10312 0.44004 0.10659 0.44213 C 0.10989 0.44398 0.11648 0.44652 0.11648 0.44652 C 0.13871 0.46574 0.16978 0.46713 0.19496 0.47106 C 0.22829 0.4699 0.25086 0.47685 0.27829 0.46435 C 0.28506 0.45532 0.2927 0.45069 0.30155 0.44652 C 0.30676 0.43981 0.31319 0.43842 0.31996 0.43541 C 0.32517 0.42523 0.3302 0.41551 0.33662 0.40648 C 0.33957 0.3956 0.33784 0.40208 0.34166 0.38657 C 0.3427 0.38217 0.34496 0.37315 0.34496 0.37315 C 0.3486 0.34051 0.35659 0.30995 0.36162 0.27777 C 0.3611 0.26365 0.36319 0.24884 0.35989 0.23541 C 0.35885 0.23102 0.35329 0.2324 0.34999 0.23102 C 0.34826 0.23032 0.34652 0.23009 0.34496 0.2287 C 0.34322 0.22731 0.34183 0.22523 0.33992 0.2243 C 0.33159 0.21967 0.32204 0.21736 0.31336 0.21319 C 0.30451 0.20185 0.31596 0.21527 0.30503 0.20648 C 0.29895 0.20162 0.2953 0.19421 0.28836 0.19097 C 0.2802 0.18055 0.271 0.175 0.26162 0.16666 C 0.25537 0.16111 0.24947 0.15416 0.24322 0.14884 C 0.23593 0.14236 0.22673 0.13865 0.21996 0.13102 C 0.21805 0.12893 0.21683 0.12615 0.21492 0.1243 C 0.20954 0.11921 0.2019 0.11666 0.19669 0.11111 C 0.19339 0.10787 0.19114 0.1037 0.18819 0.1 C 0.18489 0.09537 0.17499 0.09097 0.17499 0.09097 C 0.16874 0.07824 0.17517 0.08865 0.16666 0.08217 C 0.1493 0.06944 0.16301 0.07569 0.15155 0.07106 C 0.14374 0.06041 0.13211 0.0581 0.12169 0.05324 C 0.11735 0.04791 0.11388 0.04676 0.10832 0.04444 C 0.10329 0.0375 0.096 0.03565 0.08975 0.03102 C 0.08645 0.02847 0.08385 0.02384 0.08003 0.02222 C 0.07499 0.0199 0.06926 0.01666 0.06492 0.01319 C 0.06145 0.01065 0.05867 0.00602 0.05503 0.0044 C 0.05312 0.0037 0.05155 0.00324 0.04999 0.00208 C 0.04826 0.00092 0.04669 -0.00116 0.04478 -0.00232 C 0.0328 -0.00926 0.03662 -0.00185 0.03332 -0.01111 " pathEditMode="relative" ptsTypes="fffffffffffffffffffffffffffffffffffffffffffffffffffffffffffffffffffffffffffffffffffffffffffffffffffffffA">
                                      <p:cBhvr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500"/>
                            </p:stCondLst>
                            <p:childTnLst>
                              <p:par>
                                <p:cTn id="42" presetID="4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55 -0.01597 C -0.00157 -0.01736 0.0085 -0.0199 0.02031 -0.02199 C 0.02881 -0.02638 0.03802 -0.02615 0.0467 -0.03032 C 0.05555 -0.02963 0.06562 -0.03263 0.07326 -0.02638 C 0.0776 -0.02268 0.08506 -0.01388 0.08506 -0.01365 C 0.08611 -0.00949 0.08836 -0.00601 0.08958 -0.00138 C 0.09079 0.00394 0.09236 0.03311 0.09236 0.03357 C 0.09618 0.0301 0.1 0.02315 0.10416 0.02107 C 0.11041 0.01806 0.11979 0.01505 0.12638 0.01297 C 0.14062 0.01412 0.15156 0.01528 0.16458 0.02107 C 0.16892 0.02686 0.17222 0.03357 0.17638 0.03982 C 0.17847 0.04815 0.18177 0.05695 0.18524 0.06436 C 0.18576 0.06852 0.18611 0.07269 0.18663 0.07662 C 0.18697 0.07871 0.1868 0.08195 0.18819 0.08287 C 0.1901 0.08403 0.19201 0.08149 0.19409 0.08102 C 0.20156 0.07037 0.19218 0.08218 0.20138 0.07477 C 0.2026 0.07362 0.20329 0.07153 0.20451 0.07061 C 0.21458 0.06366 0.22586 0.05834 0.2368 0.05417 C 0.25329 0.05533 0.27118 0.05533 0.28541 0.06852 C 0.2875 0.07732 0.29062 0.08426 0.29288 0.09306 C 0.29392 0.09723 0.29583 0.10556 0.29583 0.10579 C 0.30364 0.10186 0.29878 0.10487 0.30902 0.09537 C 0.31458 0.09005 0.32812 0.08797 0.33402 0.08704 C 0.35399 0.0882 0.36145 0.08658 0.37673 0.09306 C 0.38854 0.10394 0.39496 0.1257 0.39739 0.14468 C 0.40173 0.14051 0.40625 0.13658 0.41076 0.13241 C 0.4177 0.12593 0.42795 0.12686 0.43576 0.12408 C 0.44409 0.125 0.45677 0.12431 0.4651 0.13033 C 0.47222 0.13519 0.46736 0.13334 0.47395 0.14051 C 0.47777 0.14491 0.48177 0.14885 0.48576 0.15301 C 0.48854 0.15602 0.49461 0.16112 0.49461 0.16135 C 0.50329 0.17963 0.49566 0.19815 0.49756 0.21899 C 0.49774 0.22107 0.50052 0.21737 0.50208 0.21667 C 0.50885 0.20186 0.51718 0.20024 0.52864 0.19607 C 0.54149 0.19769 0.54618 0.19746 0.55642 0.20232 C 0.55746 0.2044 0.55816 0.20695 0.55937 0.20857 C 0.56059 0.21019 0.56284 0.21065 0.56388 0.21274 C 0.56614 0.21644 0.56701 0.22616 0.5684 0.23102 C 0.56753 0.25602 0.56441 0.28612 0.56684 0.31158 C 0.56944 0.30093 0.56631 0.30903 0.57274 0.30116 C 0.58246 0.28936 0.57621 0.2926 0.58437 0.28889 C 0.58888 0.28658 0.59774 0.28264 0.59774 0.28287 C 0.60225 0.28334 0.60677 0.28264 0.61093 0.28473 C 0.61388 0.28635 0.61597 0.30162 0.61996 0.30741 C 0.62135 0.32431 0.62222 0.34051 0.6184 0.35672 C 0.61684 0.36297 0.61527 0.36899 0.61388 0.37524 C 0.61336 0.37732 0.61145 0.3801 0.6125 0.38149 C 0.61354 0.38311 0.61545 0.3801 0.61701 0.37963 C 0.62586 0.37547 0.62899 0.3713 0.63906 0.36922 C 0.66614 0.35579 0.68611 0.37963 0.71128 0.37963 " pathEditMode="relative" rAng="0" ptsTypes="fffffffffffffffffffffffffffffffffffffffffffffffffA">
                                      <p:cBhvr>
                                        <p:cTn id="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33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50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3.7037E-6 C -0.01406 0.00116 -0.02743 0.00209 -0.04097 0.00649 C -0.05885 0.00579 -0.07656 0.00625 -0.09427 0.00417 C -0.09757 0.00417 -0.10364 -3.7037E-6 -0.10364 0.00024 C -0.10468 -0.00162 -0.10555 -0.0037 -0.10677 -0.00463 C -0.10833 -0.00578 -0.11024 -0.00532 -0.11163 -0.00671 C -0.11302 -0.00856 -0.11319 -0.01157 -0.11475 -0.01365 C -0.12465 -0.02569 -0.12291 -0.0199 -0.13038 -0.03333 C -0.13316 -0.03842 -0.13437 -0.03819 -0.13663 -0.04444 C -0.13784 -0.04907 -0.13993 -0.05787 -0.13993 -0.05764 C -0.14253 -0.08194 -0.14357 -0.09814 -0.13993 -0.12222 C -0.13837 -0.13171 -0.1335 -0.14051 -0.13038 -0.14907 C -0.12656 -0.15949 -0.12465 -0.17314 -0.12257 -0.18449 C -0.12343 -0.21458 -0.11979 -0.24213 -0.13819 -0.26018 C -0.15156 -0.28819 -0.16857 -0.2949 -0.19149 -0.29791 C -0.196 -0.29745 -0.21632 -0.29676 -0.22448 -0.29351 C -0.22934 -0.29213 -0.23385 -0.28935 -0.23854 -0.2868 C -0.24166 -0.28541 -0.24809 -0.2824 -0.24809 -0.28217 C -0.26111 -0.26967 -0.24496 -0.28449 -0.25746 -0.27569 C -0.26267 -0.27245 -0.26441 -0.26736 -0.26996 -0.26458 C -0.2783 -0.25324 -0.26753 -0.26666 -0.27778 -0.25787 C -0.2835 -0.25301 -0.28698 -0.24537 -0.29357 -0.24236 C -0.2993 -0.23472 -0.29531 -0.23865 -0.30607 -0.23333 C -0.30972 -0.23148 -0.3125 -0.22754 -0.31562 -0.22453 C -0.3184 -0.22199 -0.32187 -0.22152 -0.32482 -0.22014 C -0.33698 -0.21435 -0.34809 -0.21111 -0.36111 -0.20902 C -0.37187 -0.2037 -0.38333 -0.20648 -0.39409 -0.21111 C -0.39913 -0.21851 -0.4059 -0.22199 -0.41128 -0.22893 C -0.41493 -0.23402 -0.41788 -0.23842 -0.42239 -0.24236 C -0.42396 -0.25 -0.42604 -0.25463 -0.43021 -0.26018 C -0.43229 -0.26898 -0.4342 -0.27824 -0.43646 -0.2868 C -0.4368 -0.28935 -0.4375 -0.2912 -0.43802 -0.29351 C -0.43854 -0.2956 -0.43941 -0.30023 -0.43941 -0.29976 C -0.43906 -0.31504 -0.43802 -0.32986 -0.43802 -0.34444 C -0.43802 -0.35648 -0.43576 -0.37083 -0.44114 -0.38009 C -0.44218 -0.38217 -0.44444 -0.38264 -0.44583 -0.38449 C -0.44861 -0.38796 -0.45034 -0.39375 -0.45364 -0.3956 C -0.46458 -0.40115 -0.47569 -0.40625 -0.48663 -0.41111 C -0.49757 -0.41041 -0.50868 -0.41018 -0.51962 -0.40902 C -0.52934 -0.40787 -0.53854 -0.40139 -0.54791 -0.39791 C -0.55278 -0.39606 -0.55903 -0.39444 -0.56354 -0.3912 C -0.57014 -0.38657 -0.57621 -0.38148 -0.58229 -0.37569 C -0.58646 -0.37199 -0.59218 -0.37014 -0.59635 -0.36666 C -0.6033 -0.36134 -0.60798 -0.35486 -0.61528 -0.35115 C -0.61979 -0.34514 -0.62482 -0.33865 -0.6309 -0.33564 C -0.64166 -0.32129 -0.65764 -0.31898 -0.6717 -0.31597 C -0.70885 -0.31713 -0.71163 -0.31435 -0.73611 -0.32014 C -0.74184 -0.32152 -0.74757 -0.32314 -0.7533 -0.32453 C -0.75659 -0.32546 -0.76284 -0.32893 -0.76284 -0.3287 C -0.76753 -0.33333 -0.76996 -0.33773 -0.77534 -0.34004 C -0.77986 -0.34629 -0.78715 -0.35324 -0.79114 -0.36018 C -0.80034 -0.37639 -0.78854 -0.35833 -0.79739 -0.37129 C -0.8 -0.38148 -0.79566 -0.38819 -0.79427 -0.39791 C -0.79132 -0.41736 -0.78923 -0.43657 -0.78472 -0.45555 C -0.78159 -0.46921 -0.7809 -0.4787 -0.77222 -0.4868 C -0.76493 -0.50208 -0.76962 -0.49838 -0.76128 -0.50231 C -0.75746 -0.51967 -0.76319 -0.49976 -0.75503 -0.51111 C -0.75382 -0.51273 -0.75434 -0.51597 -0.7533 -0.51782 C -0.75225 -0.5199 -0.75 -0.5206 -0.74861 -0.52222 C -0.74739 -0.52361 -0.74653 -0.52523 -0.74548 -0.52685 C -0.73993 -0.53657 -0.73593 -0.54629 -0.7283 -0.55347 C -0.72482 -0.56828 -0.72986 -0.55347 -0.72205 -0.56226 C -0.71128 -0.5743 -0.72656 -0.56527 -0.71406 -0.57129 C -0.71319 -0.57338 -0.71267 -0.57639 -0.71093 -0.57777 C -0.70486 -0.58333 -0.68489 -0.59051 -0.67656 -0.59351 C -0.65781 -0.59166 -0.63819 -0.59027 -0.61996 -0.5824 C -0.61892 -0.58078 -0.61805 -0.57916 -0.61684 -0.57777 C -0.61545 -0.57615 -0.61337 -0.57523 -0.61215 -0.57338 C -0.60503 -0.56342 -0.61337 -0.56875 -0.60434 -0.56458 C -0.596 -0.55694 -0.58854 -0.54467 -0.57934 -0.54004 C -0.57343 -0.53217 -0.56475 -0.53032 -0.55712 -0.52685 C -0.54843 -0.52268 -0.54896 -0.52037 -0.53837 -0.51782 C -0.521 -0.51967 -0.51805 -0.52014 -0.50382 -0.52685 C -0.49913 -0.52916 -0.48975 -0.53333 -0.48975 -0.5331 C -0.48576 -0.53912 -0.48159 -0.53935 -0.47725 -0.54444 C -0.46927 -0.5537 -0.46354 -0.56643 -0.45364 -0.57129 C -0.44548 -0.5824 -0.42864 -0.58449 -0.41753 -0.5868 C -0.37847 -0.58495 -0.37413 -0.58773 -0.34705 -0.57569 C -0.33889 -0.56828 -0.33663 -0.55717 -0.32812 -0.54907 C -0.32604 -0.54051 -0.32135 -0.53703 -0.31875 -0.52893 C -0.31302 -0.51041 -0.31892 -0.5206 -0.3125 -0.51111 C -0.30798 -0.49305 -0.31406 -0.51504 -0.30781 -0.5 C -0.30486 -0.49328 -0.30555 -0.48819 -0.30139 -0.4824 C -0.29774 -0.46597 -0.30295 -0.48495 -0.29514 -0.47129 C -0.29409 -0.46944 -0.29444 -0.46643 -0.29357 -0.46458 C -0.29114 -0.46041 -0.28559 -0.45347 -0.28559 -0.45324 C -0.28298 -0.44189 -0.28611 -0.45069 -0.27951 -0.44236 C -0.27187 -0.4331 -0.26528 -0.42453 -0.25746 -0.41574 C -0.25225 -0.40972 -0.24826 -0.40324 -0.24184 -0.4 C -0.23281 -0.38773 -0.24496 -0.40277 -0.23403 -0.39351 C -0.23264 -0.39236 -0.23212 -0.38981 -0.23073 -0.38889 C -0.22778 -0.3868 -0.22448 -0.38588 -0.22135 -0.38449 C -0.21979 -0.38379 -0.21666 -0.3824 -0.21666 -0.38217 C -0.20712 -0.36828 -0.16302 -0.37754 -0.15694 -0.37777 C -0.146 -0.3831 -0.15087 -0.38101 -0.14288 -0.38449 C -0.13715 -0.38981 -0.13055 -0.39467 -0.12413 -0.39791 C -0.12309 -0.3993 -0.12205 -0.40092 -0.12083 -0.40231 C -0.11944 -0.40393 -0.11632 -0.40671 -0.11632 -0.40648 " pathEditMode="relative" rAng="0" ptsTypes="fffffffffffffffffffffffffffffffffffffffffffffffffffffffffffffffffffffffffffffffffffffffffffffffffA">
                                      <p:cBhvr>
                                        <p:cTn id="7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17" y="-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9500"/>
                            </p:stCondLst>
                            <p:childTnLst>
                              <p:par>
                                <p:cTn id="80" presetID="4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3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02 -0.03982 C 0.00764 -0.04931 0.04323 -0.04306 0.06424 -0.0419 C 0.07396 -0.0375 0.0816 -0.02824 0.09149 -0.02408 C 0.09618 -0.01759 0.10156 -0.01273 0.1066 -0.00602 C 0.11146 0.00046 0.11042 -0.00486 0.11424 0.00185 C 0.11944 0.01111 0.12292 0.02153 0.12934 0.02986 C 0.13177 0.04028 0.14549 0.05833 0.15347 0.06157 C 0.15729 0.06481 0.15816 0.0662 0.1625 0.06759 C 0.16806 0.06921 0.17917 0.07153 0.17917 0.07176 C 0.18854 0.07037 0.19497 0.0706 0.20347 0.06759 C 0.21389 0.06389 0.22274 0.05972 0.23368 0.05764 C 0.26181 0.05833 0.28941 0.05139 0.31545 0.06366 C 0.31979 0.06921 0.32465 0.07477 0.33056 0.07754 C 0.33924 0.08889 0.33472 0.08611 0.34271 0.08958 C 0.34618 0.09629 0.34878 0.09884 0.35486 0.10139 C 0.35764 0.10509 0.36146 0.10717 0.36389 0.11134 C 0.37222 0.125 0.35677 0.10995 0.36997 0.12129 C 0.37205 0.12523 0.37326 0.12986 0.37587 0.13333 C 0.37708 0.13449 0.37812 0.13588 0.37917 0.13727 C 0.38646 0.15 0.39132 0.16412 0.40174 0.17315 C 0.40365 0.18125 0.40642 0.18241 0.41233 0.18495 C 0.41615 0.19004 0.41927 0.19259 0.42448 0.19491 C 0.42743 0.19606 0.43056 0.19768 0.43351 0.19907 C 0.43507 0.19977 0.43802 0.20092 0.43802 0.20116 C 0.46823 0.19954 0.48264 0.19722 0.51215 0.19907 C 0.52014 0.20092 0.52743 0.20347 0.5349 0.20694 C 0.53733 0.20972 0.54288 0.21713 0.54566 0.21898 C 0.54844 0.22083 0.55469 0.22292 0.55469 0.22315 C 0.55625 0.225 0.55747 0.22731 0.5592 0.22893 C 0.56198 0.23171 0.5684 0.2368 0.5684 0.23704 C 0.56875 0.23889 0.56892 0.24097 0.56979 0.24282 C 0.57153 0.24699 0.57587 0.25463 0.57587 0.25486 C 0.57795 0.26342 0.58177 0.26944 0.58351 0.2787 C 0.58542 0.28889 0.58698 0.29861 0.58941 0.30856 C 0.5908 0.31412 0.59653 0.31829 0.59861 0.32245 C 0.6 0.32523 0.60434 0.33518 0.60764 0.33842 C 0.62517 0.35579 0.64635 0.36643 0.66823 0.37014 C 0.67222 0.36991 0.70729 0.37523 0.71823 0.36227 " pathEditMode="relative" rAng="0" ptsTypes="fffffffffffffffffffffffffffffffffffffA">
                                      <p:cBhvr>
                                        <p:cTn id="9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9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2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5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11111E-6 -7.03704E-6 C 0.01214 -0.00533 0.00659 -0.00325 0.01666 -0.00672 C 0.03905 -0.00556 0.0585 -0.01135 0.07673 0.00439 C 0.07777 0.00671 0.07864 0.00925 0.08003 0.01111 C 0.08142 0.01296 0.08402 0.01319 0.08506 0.0155 C 0.09096 0.02823 0.08454 0.03217 0.09669 0.03773 C 0.10798 0.03286 0.11805 0.03078 0.13003 0.02893 C 0.1427 0.02453 0.15589 0.02592 0.16839 0.03101 C 0.17274 0.0368 0.17742 0.04073 0.18176 0.04652 C 0.18541 0.05138 0.18801 0.05717 0.19166 0.06226 C 0.19218 0.06435 0.19183 0.06782 0.19339 0.06874 C 0.19374 0.06898 0.20294 0.06458 0.20329 0.06435 C 0.21162 0.06064 0.21996 0.05717 0.22829 0.05323 C 0.23853 0.04027 0.25416 0.04814 0.26666 0.05323 C 0.26839 0.05462 0.27013 0.05601 0.27169 0.05763 C 0.27291 0.05902 0.27378 0.06087 0.27499 0.06226 C 0.27812 0.0655 0.28506 0.07106 0.28506 0.07106 C 0.28801 0.08379 0.296 0.09004 0.30329 0.09768 C 0.30919 0.10393 0.31232 0.10995 0.31996 0.11319 C 0.32569 0.11087 0.33003 0.10879 0.33506 0.10439 C 0.34235 0.10509 0.34964 0.10509 0.35676 0.10671 C 0.36024 0.1074 0.36666 0.11111 0.36666 0.11111 C 0.37152 0.12106 0.37708 0.13124 0.38333 0.14004 C 0.38524 0.14722 0.38871 0.15254 0.3901 0.15995 C 0.39079 0.16365 0.39166 0.17106 0.39166 0.17106 " pathEditMode="relative" ptsTypes="ffffffffffffffffffffffffA">
                                      <p:cBhvr>
                                        <p:cTn id="10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5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5122862" cy="71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2924175"/>
            <a:ext cx="7426325" cy="33416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sz="1600" u="sng" dirty="0">
                <a:hlinkClick r:id="rId2"/>
              </a:rPr>
              <a:t>http://www.sunhome.ru/UsersGallery/wallpapers/24/7172543.jpg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3"/>
              </a:rPr>
              <a:t>http://fotooboi.by/uploads/gallery/100/1369320596_prostokw2.JPG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4"/>
              </a:rPr>
              <a:t>http://zaikinmir.ru/kartinki/gallery/kot-matroskin/kot-matroskin-kartinki-6-prostokvashino.png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5"/>
              </a:rPr>
              <a:t>http://multkadr.at.ua/_ld/4/23453351.jpg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6"/>
              </a:rPr>
              <a:t>http://static.diary.ru/userdir/1/3/3/4/1334115/63457536.jpg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7"/>
              </a:rPr>
              <a:t>http://prodota.ru/forum/uploads/profile/photo-154293.png?_r=1377903616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8"/>
              </a:rPr>
              <a:t>http://img0.liveinternet.ru/images/attach/c/6/89/855/89855606_92979.png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9"/>
              </a:rPr>
              <a:t>http://crosti.ru/patterns/00/00/04/e7f64cda04/picture_mirror.jpg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10"/>
              </a:rPr>
              <a:t>http://роспись-детской-комнаты.рф/images/stories/primers/foni/BkmsOaiTt5.jpg</a:t>
            </a:r>
            <a:endParaRPr lang="ru-RU" sz="1600" dirty="0"/>
          </a:p>
          <a:p>
            <a:pPr>
              <a:defRPr/>
            </a:pPr>
            <a:r>
              <a:rPr lang="ru-RU" sz="1600" u="sng" dirty="0">
                <a:hlinkClick r:id="rId11"/>
              </a:rPr>
              <a:t>http://www.kmame.net/uploads_user/1000/103/84.jpg</a:t>
            </a:r>
            <a:endParaRPr lang="ru-RU" sz="1600" dirty="0"/>
          </a:p>
          <a:p>
            <a:pPr>
              <a:defRPr/>
            </a:pP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hlinkshowjump?jump=endshow" highlightClick="1"/>
          </p:cNvPr>
          <p:cNvSpPr/>
          <p:nvPr/>
        </p:nvSpPr>
        <p:spPr>
          <a:xfrm>
            <a:off x="7092280" y="6042652"/>
            <a:ext cx="1728192" cy="504056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</a:rPr>
              <a:t>ВЫХОД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172400" y="5263500"/>
            <a:ext cx="648072" cy="648072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</Template>
  <TotalTime>38</TotalTime>
  <Words>49</Words>
  <Application>Microsoft Office PowerPoint</Application>
  <PresentationFormat>Экран (4:3)</PresentationFormat>
  <Paragraphs>19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Calibri</vt:lpstr>
      <vt:lpstr>Arial</vt:lpstr>
      <vt:lpstr>Презентация1</vt:lpstr>
      <vt:lpstr>Презентация1</vt:lpstr>
      <vt:lpstr>Презентация1</vt:lpstr>
      <vt:lpstr>Слайд 1</vt:lpstr>
      <vt:lpstr>Слайд 2</vt:lpstr>
      <vt:lpstr>Источники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Гимнастика для глаз «В Простоквашино»</dc:title>
  <dc:creator>ОМ</dc:creator>
  <cp:lastModifiedBy>user</cp:lastModifiedBy>
  <cp:revision>21</cp:revision>
  <dcterms:created xsi:type="dcterms:W3CDTF">2014-02-15T18:46:33Z</dcterms:created>
  <dcterms:modified xsi:type="dcterms:W3CDTF">2016-11-10T09:06:41Z</dcterms:modified>
</cp:coreProperties>
</file>